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57" r:id="rId4"/>
    <p:sldId id="258" r:id="rId5"/>
    <p:sldId id="261" r:id="rId6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2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96A5D-28DD-4340-86E7-1B7CAFEB98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E148-92CD-4345-9855-F1C0E43B69F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30824" y="105940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52227" y="2854107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仿宋_GB2312" panose="02010609030101010101" pitchFamily="49" charset="-122"/>
                <a:ea typeface="仿宋_GB2312" panose="02010609030101010101" pitchFamily="49" charset="-122"/>
              </a:rPr>
              <a:t>绩效自评</a:t>
            </a:r>
            <a:r>
              <a:rPr lang="zh-CN" altLang="en-US" sz="3600" dirty="0" smtClean="0">
                <a:latin typeface="仿宋_GB2312" panose="02010609030101010101" pitchFamily="49" charset="-122"/>
                <a:ea typeface="仿宋_GB2312" panose="02010609030101010101" pitchFamily="49" charset="-122"/>
              </a:rPr>
              <a:t>一体化导出流程</a:t>
            </a:r>
            <a:endParaRPr lang="zh-CN" altLang="en-US" sz="3600" dirty="0"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2667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直接箭头连接符 5"/>
          <p:cNvCxnSpPr/>
          <p:nvPr/>
        </p:nvCxnSpPr>
        <p:spPr>
          <a:xfrm flipV="1">
            <a:off x="3286116" y="4572008"/>
            <a:ext cx="928694" cy="785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43306" y="44291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195" y="-27305"/>
            <a:ext cx="9136380" cy="6939915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7708265" y="1134745"/>
            <a:ext cx="248285" cy="638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>
            <a:off x="2850515" y="977900"/>
            <a:ext cx="425450" cy="2908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2832100" y="1527175"/>
            <a:ext cx="515620" cy="2457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204210" y="836930"/>
            <a:ext cx="33394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二级项目自评点此查询并导出</a:t>
            </a: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3060065" y="1412875"/>
            <a:ext cx="333946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rgbClr val="FF0000"/>
                </a:solidFill>
              </a:rPr>
              <a:t>部门整体自评点此查询并导出</a:t>
            </a:r>
            <a:endParaRPr lang="zh-CN" altLang="en-US" sz="12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143116"/>
            <a:ext cx="9144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直接箭头连接符 8"/>
          <p:cNvCxnSpPr/>
          <p:nvPr/>
        </p:nvCxnSpPr>
        <p:spPr>
          <a:xfrm>
            <a:off x="8001024" y="2000240"/>
            <a:ext cx="785818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43900" y="18573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导出</a:t>
            </a:r>
            <a:endParaRPr lang="zh-CN" altLang="en-US" dirty="0">
              <a:solidFill>
                <a:srgbClr val="FF0000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MjI5YmNlNjE4MGMzMGY5MjJhNjcxNjQxMDRkYmUzZG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WPS 演示</Application>
  <PresentationFormat>全屏显示(4:3)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仿宋_GB2312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Administrator</cp:lastModifiedBy>
  <cp:revision>2</cp:revision>
  <dcterms:created xsi:type="dcterms:W3CDTF">2024-02-20T01:22:00Z</dcterms:created>
  <dcterms:modified xsi:type="dcterms:W3CDTF">2025-04-01T02:35:54Z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CD13F9ADC2CF46E1AD7DA8C23F7229AB_13</vt:lpwstr>
  </property>
  <property fmtid="{D5CDD505-2E9C-101B-9397-08002B2CF9AE}" pid="3" name="KSOProductBuildVer">
    <vt:lpwstr>2052-12.1.0.15712</vt:lpwstr>
  </property>
</Properties>
</file>